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Default Extension="png" ContentType="image/png"/>
  <Override PartName="/ppt/slideMasters/slideMaster.xml" ContentType="application/vnd.openxmlformats-officedocument.presentationml.slideMaster+xml"/>
  <Override PartName="/ppt/slideLayouts/slideLayout.xml" ContentType="application/vnd.openxmlformats-officedocument.presentationml.slideLayout+xml"/>
  <Override PartName="/ppt/slideMasters/theme/theme.xml" ContentType="application/vnd.openxmlformats-officedocument.theme+xml"/>
  <Override PartName="/ppt/slides/slide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9ff65ab03342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9" r:id="rId1"/>
  </p:sldMasterIdLst>
  <p:sldIdLst>
    <p:sldId xmlns:r="http://schemas.openxmlformats.org/officeDocument/2006/relationships" id="260" r:id="rId6"/>
    <p:sldId xmlns:r="http://schemas.openxmlformats.org/officeDocument/2006/relationships" id="266" r:id="rId10"/>
    <p:sldId xmlns:r="http://schemas.openxmlformats.org/officeDocument/2006/relationships" id="272" r:id="rId14"/>
    <p:sldId xmlns:r="http://schemas.openxmlformats.org/officeDocument/2006/relationships" id="278" r:id="rId18"/>
  </p:sldIdLst>
  <p:sldSz cx="12191695" cy="6858000"/>
  <p:notesSz cx="7772400" cy="10058400"/>
  <p:defaultTextStyle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Id1" /><Relationship Type="http://schemas.openxmlformats.org/officeDocument/2006/relationships/theme" Target="/ppt/slideMasters/theme/theme.xml" Id="rId5" /><Relationship Type="http://schemas.openxmlformats.org/officeDocument/2006/relationships/slide" Target="/ppt/slides/slide.xml" Id="rId6" /><Relationship Type="http://schemas.openxmlformats.org/officeDocument/2006/relationships/slide" Target="/ppt/slides/slide2.xml" Id="rId10" /><Relationship Type="http://schemas.openxmlformats.org/officeDocument/2006/relationships/slide" Target="/ppt/slides/slide3.xml" Id="rId14" /><Relationship Type="http://schemas.openxmlformats.org/officeDocument/2006/relationships/slide" Target="/ppt/slides/slide4.xml" Id="rId18" /></Relationships>
</file>

<file path=ppt/slideLayouts/_rels/slideLayout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Id3" /></Relationships>
</file>

<file path=ppt/slideLayouts/slideLayout.xml><?xml version="1.0" encoding="utf-8"?>
<p:sldLayout xmlns:p="http://schemas.openxmlformats.org/presentationml/2006/main">
  <p:cSld>
    <p:spTree>
      <p:nvGrpSpPr>
        <p:cNvPr id="258" name=""/>
        <p:cNvGrpSpPr/>
        <p:nvPr/>
      </p:nvGrpSpPr>
      <p:grpSpPr>
        <a:xfrm xmlns:a="http://schemas.openxmlformats.org/drawingml/2006/main"/>
      </p:grpSpPr>
    </p:spTree>
  </p:cSld>
  <p:clrMapOvr>
    <a:masterClrMapping xmlns:a="http://schemas.openxmlformats.org/drawingml/2006/main"/>
  </p:clrMapOvr>
</p:sldLayout>
</file>

<file path=ppt/slideMasters/_rels/slideMaster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2" /><Relationship Type="http://schemas.openxmlformats.org/officeDocument/2006/relationships/theme" Target="/ppt/slideMasters/theme/theme.xml" Id="rId4" /></Relationships>
</file>

<file path=ppt/slideMasters/slideMaster.xml><?xml version="1.0" encoding="utf-8"?>
<p:sldMaster xmlns:p="http://schemas.openxmlformats.org/presentationml/2006/main">
  <p:cSld>
    <p:spTree>
      <p:nvGrpSpPr>
        <p:cNvPr id="257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50" r:id="rId2"/>
  </p:sldLayoutIdLst>
  <p:txStyles>
    <p:titleStyle/>
    <p:bodyStyle/>
    <p:otherStyle/>
  </p:txStyles>
</p:sldMaster>
</file>

<file path=ppt/slideMasters/theme/theme.xml><?xml version="1.0" encoding="utf-8"?>
<a:theme xmlns:a="http://schemas.openxmlformats.org/drawingml/2006/main" name="Reporting Services 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Reporting Services Theme Elements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noFill/>
        <a:pattFill/>
        <a:grpFill/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slides/_rels/slide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7" /><Relationship Type="http://schemas.openxmlformats.org/officeDocument/2006/relationships/image" Target="/ppt/media/image.png" Id="rId8" /><Relationship Type="http://schemas.openxmlformats.org/officeDocument/2006/relationships/image" Target="/ppt/media/image2.png" Id="rI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1" /><Relationship Type="http://schemas.openxmlformats.org/officeDocument/2006/relationships/image" Target="/ppt/media/image.png" Id="rId12" /><Relationship Type="http://schemas.openxmlformats.org/officeDocument/2006/relationships/image" Target="/ppt/media/image3.png" Id="rId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5" /><Relationship Type="http://schemas.openxmlformats.org/officeDocument/2006/relationships/image" Target="/ppt/media/image.png" Id="rId16" /><Relationship Type="http://schemas.openxmlformats.org/officeDocument/2006/relationships/image" Target="/ppt/media/image4.png" Id="rId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9" /><Relationship Type="http://schemas.openxmlformats.org/officeDocument/2006/relationships/image" Target="/ppt/media/image.png" Id="rId20" /></Relationships>
</file>

<file path=ppt/slides/slide.xml><?xml version="1.0" encoding="utf-8"?>
<p:sld xmlns:p="http://schemas.openxmlformats.org/presentationml/2006/main">
  <p:cSld>
    <p:spTree>
      <p:nvGrpSpPr>
        <p:cNvPr id="259" name=""/>
        <p:cNvGrpSpPr/>
        <p:nvPr/>
      </p:nvGrpSpPr>
      <p:grpSpPr>
        <a:xfrm xmlns:a="http://schemas.openxmlformats.org/drawingml/2006/main"/>
      </p:grpSpPr>
      <p:sp>
        <p:nvSpPr>
          <p:cNvPr id="261" name=""/>
          <p:cNvSpPr/>
          <p:nvPr/>
        </p:nvSpPr>
        <p:spPr>
          <a:xfrm xmlns:a="http://schemas.openxmlformats.org/drawingml/2006/main">
            <a:off x="1495995" y="523878"/>
            <a:ext cx="6743133" cy="459236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ctr" rtl="0"/>
            <a:r>
              <a:rPr lang="en-US" sz="1400" b="1" i="0" u="none" strike="noStrike" dirty="0">
                <a:solidFill>
                  <a:srgbClr val="000000"/>
                </a:solidFill>
                <a:latin typeface="Arial"/>
              </a:rPr>
              <a:t>ROLLING MEADOWS POLICE DEPARTMENT </a:t>
            </a:r>
          </a:p>
          <a:p xmlns:a="http://schemas.openxmlformats.org/drawingml/2006/main">
            <a:pPr marL="0" marR="0" indent="0" algn="ctr" rtl="0"/>
            <a:r>
              <a:rPr lang="en-US" sz="1400" b="1" i="0" u="none" strike="noStrike" dirty="0">
                <a:solidFill>
                  <a:srgbClr val="000000"/>
                </a:solidFill>
                <a:latin typeface="Arial"/>
              </a:rPr>
              <a:t>DAILY BLOTTER</a:t>
            </a:r>
          </a:p>
        </p:txBody>
      </p:sp>
      <p:pic>
        <p:nvPicPr>
          <p:cNvPr id="26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8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15980" y="315980"/>
            <a:ext cx="711202" cy="76352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pic>
        <p:nvPicPr>
          <p:cNvPr id="26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9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228600" y="1155701"/>
            <a:ext cx="9239254" cy="4909326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64" name=""/>
          <p:cNvSpPr/>
          <p:nvPr/>
        </p:nvSpPr>
        <p:spPr>
          <a:xfrm xmlns:a="http://schemas.openxmlformats.org/drawingml/2006/main">
            <a:off x="6524628" y="6400800"/>
            <a:ext cx="1828800" cy="22859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en-US" sz="900" b="0" i="0" u="none" strike="noStrike" dirty="0">
                <a:solidFill>
                  <a:srgbClr val="000000"/>
                </a:solidFill>
                <a:latin typeface="Arial"/>
              </a:rPr>
              <a:t>10/21/2021 7:19:05 AM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265" name=""/>
        <p:cNvGrpSpPr/>
        <p:nvPr/>
      </p:nvGrpSpPr>
      <p:grpSpPr>
        <a:xfrm xmlns:a="http://schemas.openxmlformats.org/drawingml/2006/main"/>
      </p:grpSpPr>
      <p:sp>
        <p:nvSpPr>
          <p:cNvPr id="267" name=""/>
          <p:cNvSpPr/>
          <p:nvPr/>
        </p:nvSpPr>
        <p:spPr>
          <a:xfrm xmlns:a="http://schemas.openxmlformats.org/drawingml/2006/main">
            <a:off x="1495995" y="523878"/>
            <a:ext cx="6743133" cy="459236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ctr" rtl="0"/>
            <a:r>
              <a:rPr lang="en-US" sz="1400" b="1" i="0" u="none" strike="noStrike" dirty="0">
                <a:solidFill>
                  <a:srgbClr val="000000"/>
                </a:solidFill>
                <a:latin typeface="Arial"/>
              </a:rPr>
              <a:t>ROLLING MEADOWS POLICE DEPARTMENT </a:t>
            </a:r>
          </a:p>
          <a:p xmlns:a="http://schemas.openxmlformats.org/drawingml/2006/main">
            <a:pPr marL="0" marR="0" indent="0" algn="ctr" rtl="0"/>
            <a:r>
              <a:rPr lang="en-US" sz="1400" b="1" i="0" u="none" strike="noStrike" dirty="0">
                <a:solidFill>
                  <a:srgbClr val="000000"/>
                </a:solidFill>
                <a:latin typeface="Arial"/>
              </a:rPr>
              <a:t>DAILY BLOTTER</a:t>
            </a:r>
          </a:p>
        </p:txBody>
      </p:sp>
      <p:pic>
        <p:nvPicPr>
          <p:cNvPr id="268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2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15980" y="315980"/>
            <a:ext cx="711202" cy="76352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pic>
        <p:nvPicPr>
          <p:cNvPr id="26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3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228600" y="1143000"/>
            <a:ext cx="9239254" cy="5030245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70" name=""/>
          <p:cNvSpPr/>
          <p:nvPr/>
        </p:nvSpPr>
        <p:spPr>
          <a:xfrm xmlns:a="http://schemas.openxmlformats.org/drawingml/2006/main">
            <a:off x="6524628" y="6400800"/>
            <a:ext cx="1828800" cy="22859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en-US" sz="900" b="0" i="0" u="none" strike="noStrike" dirty="0">
                <a:solidFill>
                  <a:srgbClr val="000000"/>
                </a:solidFill>
                <a:latin typeface="Arial"/>
              </a:rPr>
              <a:t>10/21/2021 7:19:05 AM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271" name=""/>
        <p:cNvGrpSpPr/>
        <p:nvPr/>
      </p:nvGrpSpPr>
      <p:grpSpPr>
        <a:xfrm xmlns:a="http://schemas.openxmlformats.org/drawingml/2006/main"/>
      </p:grpSpPr>
      <p:sp>
        <p:nvSpPr>
          <p:cNvPr id="273" name=""/>
          <p:cNvSpPr/>
          <p:nvPr/>
        </p:nvSpPr>
        <p:spPr>
          <a:xfrm xmlns:a="http://schemas.openxmlformats.org/drawingml/2006/main">
            <a:off x="1495995" y="523878"/>
            <a:ext cx="6743133" cy="459236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ctr" rtl="0"/>
            <a:r>
              <a:rPr lang="en-US" sz="1400" b="1" i="0" u="none" strike="noStrike" dirty="0">
                <a:solidFill>
                  <a:srgbClr val="000000"/>
                </a:solidFill>
                <a:latin typeface="Arial"/>
              </a:rPr>
              <a:t>ROLLING MEADOWS POLICE DEPARTMENT </a:t>
            </a:r>
          </a:p>
          <a:p xmlns:a="http://schemas.openxmlformats.org/drawingml/2006/main">
            <a:pPr marL="0" marR="0" indent="0" algn="ctr" rtl="0"/>
            <a:r>
              <a:rPr lang="en-US" sz="1400" b="1" i="0" u="none" strike="noStrike" dirty="0">
                <a:solidFill>
                  <a:srgbClr val="000000"/>
                </a:solidFill>
                <a:latin typeface="Arial"/>
              </a:rPr>
              <a:t>DAILY BLOTTER</a:t>
            </a:r>
          </a:p>
        </p:txBody>
      </p:sp>
      <p:pic>
        <p:nvPicPr>
          <p:cNvPr id="274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6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15980" y="315980"/>
            <a:ext cx="711202" cy="76352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pic>
        <p:nvPicPr>
          <p:cNvPr id="275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7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228600" y="1143000"/>
            <a:ext cx="9239254" cy="365760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76" name=""/>
          <p:cNvSpPr/>
          <p:nvPr/>
        </p:nvSpPr>
        <p:spPr>
          <a:xfrm xmlns:a="http://schemas.openxmlformats.org/drawingml/2006/main">
            <a:off x="6524628" y="6400800"/>
            <a:ext cx="1828800" cy="22859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en-US" sz="900" b="0" i="0" u="none" strike="noStrike" dirty="0">
                <a:solidFill>
                  <a:srgbClr val="000000"/>
                </a:solidFill>
                <a:latin typeface="Arial"/>
              </a:rPr>
              <a:t>10/21/2021 7:19:05 AM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277" name=""/>
        <p:cNvGrpSpPr/>
        <p:nvPr/>
      </p:nvGrpSpPr>
      <p:grpSpPr>
        <a:xfrm xmlns:a="http://schemas.openxmlformats.org/drawingml/2006/main"/>
      </p:grpSpPr>
      <p:sp>
        <p:nvSpPr>
          <p:cNvPr id="279" name=""/>
          <p:cNvSpPr/>
          <p:nvPr/>
        </p:nvSpPr>
        <p:spPr>
          <a:xfrm xmlns:a="http://schemas.openxmlformats.org/drawingml/2006/main">
            <a:off x="1495995" y="523878"/>
            <a:ext cx="6743133" cy="459236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ctr" rtl="0"/>
            <a:r>
              <a:rPr lang="en-US" sz="1400" b="1" i="0" u="none" strike="noStrike" dirty="0">
                <a:solidFill>
                  <a:srgbClr val="000000"/>
                </a:solidFill>
                <a:latin typeface="Arial"/>
              </a:rPr>
              <a:t>ROLLING MEADOWS POLICE DEPARTMENT </a:t>
            </a:r>
          </a:p>
          <a:p xmlns:a="http://schemas.openxmlformats.org/drawingml/2006/main">
            <a:pPr marL="0" marR="0" indent="0" algn="ctr" rtl="0"/>
            <a:r>
              <a:rPr lang="en-US" sz="1400" b="1" i="0" u="none" strike="noStrike" dirty="0">
                <a:solidFill>
                  <a:srgbClr val="000000"/>
                </a:solidFill>
                <a:latin typeface="Arial"/>
              </a:rPr>
              <a:t>DAILY BLOTTER</a:t>
            </a:r>
          </a:p>
        </p:txBody>
      </p:sp>
      <p:pic>
        <p:nvPicPr>
          <p:cNvPr id="280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0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15980" y="315980"/>
            <a:ext cx="711202" cy="76352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81" name=""/>
          <p:cNvSpPr/>
          <p:nvPr/>
        </p:nvSpPr>
        <p:spPr>
          <a:xfrm xmlns:a="http://schemas.openxmlformats.org/drawingml/2006/main">
            <a:off x="6524628" y="6400800"/>
            <a:ext cx="1828800" cy="22859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en-US" sz="900" b="0" i="0" u="none" strike="noStrike" dirty="0">
                <a:solidFill>
                  <a:srgbClr val="000000"/>
                </a:solidFill>
                <a:latin typeface="Arial"/>
              </a:rPr>
              <a:t>10/21/2021 7:19:05 AM</a:t>
            </a:r>
          </a:p>
        </p:txBody>
      </p:sp>
    </p:spTree>
  </p:cSld>
  <p:clrMapOvr>
    <a:masterClrMapping xmlns:a="http://schemas.openxmlformats.org/drawingml/2006/main"/>
  </p:clrMapOvr>
</p:sld>
</file>